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ЕНЬ ИНВАЛИДОВ\IMG_51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571813" cy="3429000"/>
          </a:xfrm>
          <a:prstGeom prst="rect">
            <a:avLst/>
          </a:prstGeom>
          <a:noFill/>
        </p:spPr>
      </p:pic>
      <p:pic>
        <p:nvPicPr>
          <p:cNvPr id="1027" name="Picture 3" descr="E:\ДЕНЬ ИНВАЛИДОВ\IMG_51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3428861"/>
            <a:ext cx="4572000" cy="3429139"/>
          </a:xfrm>
          <a:prstGeom prst="rect">
            <a:avLst/>
          </a:prstGeom>
          <a:noFill/>
        </p:spPr>
      </p:pic>
      <p:pic>
        <p:nvPicPr>
          <p:cNvPr id="1028" name="Picture 4" descr="E:\ДЕНЬ ИНВАЛИДОВ\IMG_51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71815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4876" y="357166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30 ноября 2016 года в преддверие дня инвалидов работники Петровского сельского дома культуры посетили инвалидов на дому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</dc:creator>
  <cp:lastModifiedBy>про</cp:lastModifiedBy>
  <cp:revision>1</cp:revision>
  <dcterms:created xsi:type="dcterms:W3CDTF">2016-10-29T09:25:53Z</dcterms:created>
  <dcterms:modified xsi:type="dcterms:W3CDTF">2016-10-29T09:32:28Z</dcterms:modified>
</cp:coreProperties>
</file>